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4" r:id="rId7"/>
    <p:sldId id="271" r:id="rId8"/>
    <p:sldId id="270" r:id="rId9"/>
    <p:sldId id="261" r:id="rId10"/>
    <p:sldId id="265" r:id="rId11"/>
    <p:sldId id="266" r:id="rId12"/>
    <p:sldId id="267" r:id="rId13"/>
    <p:sldId id="269" r:id="rId14"/>
    <p:sldId id="273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7691" autoAdjust="0"/>
  </p:normalViewPr>
  <p:slideViewPr>
    <p:cSldViewPr>
      <p:cViewPr>
        <p:scale>
          <a:sx n="64" d="100"/>
          <a:sy n="64" d="100"/>
        </p:scale>
        <p:origin x="-1332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D9210-8BA7-448D-869F-3D46277BFFA7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F2CD7-950E-4009-A8F9-247B761A9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38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F2CD7-950E-4009-A8F9-247B761A98D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17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F2CD7-950E-4009-A8F9-247B761A98D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648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F2CD7-950E-4009-A8F9-247B761A98D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721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F2CD7-950E-4009-A8F9-247B761A98D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169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F2CD7-950E-4009-A8F9-247B761A98D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324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B47A-8810-4A03-AFB9-B3972CCCBEB4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E6E8-2802-424B-86A5-3561659CD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023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B47A-8810-4A03-AFB9-B3972CCCBEB4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E6E8-2802-424B-86A5-3561659CD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05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B47A-8810-4A03-AFB9-B3972CCCBEB4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E6E8-2802-424B-86A5-3561659CD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76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B47A-8810-4A03-AFB9-B3972CCCBEB4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E6E8-2802-424B-86A5-3561659CD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718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B47A-8810-4A03-AFB9-B3972CCCBEB4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E6E8-2802-424B-86A5-3561659CD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195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B47A-8810-4A03-AFB9-B3972CCCBEB4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E6E8-2802-424B-86A5-3561659CD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793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B47A-8810-4A03-AFB9-B3972CCCBEB4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E6E8-2802-424B-86A5-3561659CD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368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B47A-8810-4A03-AFB9-B3972CCCBEB4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E6E8-2802-424B-86A5-3561659CD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76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B47A-8810-4A03-AFB9-B3972CCCBEB4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E6E8-2802-424B-86A5-3561659CD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107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B47A-8810-4A03-AFB9-B3972CCCBEB4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E6E8-2802-424B-86A5-3561659CD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67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CB47A-8810-4A03-AFB9-B3972CCCBEB4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E6E8-2802-424B-86A5-3561659CD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193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CB47A-8810-4A03-AFB9-B3972CCCBEB4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E6E8-2802-424B-86A5-3561659CD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15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7544" y="548680"/>
            <a:ext cx="8229600" cy="19302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Отчет о проделанной работе </a:t>
            </a:r>
            <a:br>
              <a:rPr lang="ru-RU" b="1" dirty="0" smtClean="0"/>
            </a:br>
            <a:r>
              <a:rPr lang="ru-RU" b="1" dirty="0" smtClean="0"/>
              <a:t>за 2020 год ТОС «Надежда село Смышляевка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59995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Весеннее благоустройство Центральной улицы</a:t>
            </a:r>
            <a:endParaRPr lang="ru-RU" dirty="0"/>
          </a:p>
        </p:txBody>
      </p:sp>
      <p:pic>
        <p:nvPicPr>
          <p:cNvPr id="8194" name="Picture 2" descr="F:\2020\субботники\20200429_1236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695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ru-RU" dirty="0" smtClean="0"/>
              <a:t>Подготовка к 9 </a:t>
            </a:r>
            <a:r>
              <a:rPr lang="ru-RU" dirty="0" smtClean="0"/>
              <a:t>мая</a:t>
            </a:r>
            <a:endParaRPr lang="ru-RU" dirty="0"/>
          </a:p>
        </p:txBody>
      </p:sp>
      <p:pic>
        <p:nvPicPr>
          <p:cNvPr id="7" name="Picture 2" descr="F:\2020\9 мая\подготовка к 9 мая\20200507_10195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7"/>
          <a:stretch/>
        </p:blipFill>
        <p:spPr bwMode="auto">
          <a:xfrm>
            <a:off x="467544" y="1282316"/>
            <a:ext cx="4032448" cy="513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2020\9 мая\подготовка к 9 мая\20200507_0857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10114" b="18945"/>
          <a:stretch/>
        </p:blipFill>
        <p:spPr bwMode="auto">
          <a:xfrm>
            <a:off x="4788024" y="1340768"/>
            <a:ext cx="4104456" cy="502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37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5813"/>
          </a:xfrm>
        </p:spPr>
        <p:txBody>
          <a:bodyPr/>
          <a:lstStyle/>
          <a:p>
            <a:r>
              <a:rPr lang="ru-RU" dirty="0" smtClean="0"/>
              <a:t>Подготовка к 9 </a:t>
            </a:r>
            <a:r>
              <a:rPr lang="ru-RU" dirty="0" smtClean="0"/>
              <a:t>мая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F:\2020\9 мая\подготовка к 9 мая\20200429_144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0450"/>
            <a:ext cx="8784976" cy="540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390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628800"/>
            <a:ext cx="3610744" cy="321978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Возложение венков к Памятнику погибшим воинам в </a:t>
            </a:r>
            <a:r>
              <a:rPr lang="ru-RU" dirty="0" err="1" smtClean="0"/>
              <a:t>ВОв</a:t>
            </a:r>
            <a:endParaRPr lang="ru-RU" dirty="0"/>
          </a:p>
        </p:txBody>
      </p:sp>
      <p:pic>
        <p:nvPicPr>
          <p:cNvPr id="12290" name="Picture 2" descr="F:\2020\9 мая\возложение венков\IMG-c433dbc1484601e51b166671e16935df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1" b="21062"/>
          <a:stretch/>
        </p:blipFill>
        <p:spPr bwMode="auto">
          <a:xfrm>
            <a:off x="4067944" y="387317"/>
            <a:ext cx="4608512" cy="598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34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Возложение венков к Памятнику погибшим в </a:t>
            </a:r>
            <a:r>
              <a:rPr lang="ru-RU" dirty="0" err="1" smtClean="0"/>
              <a:t>ВОв</a:t>
            </a:r>
            <a:endParaRPr lang="ru-RU" dirty="0"/>
          </a:p>
        </p:txBody>
      </p:sp>
      <p:pic>
        <p:nvPicPr>
          <p:cNvPr id="11266" name="Picture 2" descr="F:\2020\9 мая\возложение венков\IMG-cb674c465f7bd43b72e95a8af2531ff6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72"/>
          <a:stretch/>
        </p:blipFill>
        <p:spPr bwMode="auto">
          <a:xfrm>
            <a:off x="244072" y="1628800"/>
            <a:ext cx="867538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90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Вручение медалей Труженикам тыла</a:t>
            </a:r>
            <a:endParaRPr lang="ru-RU" dirty="0"/>
          </a:p>
        </p:txBody>
      </p:sp>
      <p:pic>
        <p:nvPicPr>
          <p:cNvPr id="13314" name="Picture 2" descr="F:\2020\9 мая\вручение медалей труженики тыла\20200316_124629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9" r="19113"/>
          <a:stretch/>
        </p:blipFill>
        <p:spPr bwMode="auto">
          <a:xfrm>
            <a:off x="251520" y="1556792"/>
            <a:ext cx="4968552" cy="467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2020\9 мая\вручение медалей труженики тыла\20200320_13591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7"/>
          <a:stretch/>
        </p:blipFill>
        <p:spPr bwMode="auto">
          <a:xfrm>
            <a:off x="5292080" y="1957644"/>
            <a:ext cx="3528392" cy="429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72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Вручение медалей Труженикам тыла</a:t>
            </a:r>
            <a:endParaRPr lang="ru-RU" dirty="0"/>
          </a:p>
        </p:txBody>
      </p:sp>
      <p:pic>
        <p:nvPicPr>
          <p:cNvPr id="14339" name="Picture 3" descr="F:\2020\9 мая\вручение медалей труженики тыла\20200316_130633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4" r="8870"/>
          <a:stretch/>
        </p:blipFill>
        <p:spPr bwMode="auto">
          <a:xfrm>
            <a:off x="4420811" y="2942554"/>
            <a:ext cx="469192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F:\2020\9 мая\вручение медалей труженики тыла\20200316_12554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" r="16987"/>
          <a:stretch/>
        </p:blipFill>
        <p:spPr bwMode="auto">
          <a:xfrm>
            <a:off x="-8094" y="1340768"/>
            <a:ext cx="4676932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9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Вручение медалей Труженикам тыла</a:t>
            </a:r>
            <a:endParaRPr lang="ru-RU" dirty="0"/>
          </a:p>
        </p:txBody>
      </p:sp>
      <p:pic>
        <p:nvPicPr>
          <p:cNvPr id="1027" name="Picture 3" descr="F:\2020\9 мая\вручение медалей труженики тыла\20200320_13514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t="5488" r="8072"/>
          <a:stretch/>
        </p:blipFill>
        <p:spPr bwMode="auto">
          <a:xfrm>
            <a:off x="0" y="2638474"/>
            <a:ext cx="5291528" cy="42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2020\9 мая\вручение медалей труженики тыла\20200320_134617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9"/>
          <a:stretch/>
        </p:blipFill>
        <p:spPr bwMode="auto">
          <a:xfrm>
            <a:off x="4799061" y="1268760"/>
            <a:ext cx="4338319" cy="315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301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7013106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Вручение знака </a:t>
            </a:r>
            <a:r>
              <a:rPr lang="ru-RU" dirty="0" smtClean="0"/>
              <a:t>«Дети войны» </a:t>
            </a:r>
            <a:r>
              <a:rPr lang="ru-RU" dirty="0" smtClean="0"/>
              <a:t>волонтёрами</a:t>
            </a:r>
            <a:endParaRPr lang="ru-RU" dirty="0"/>
          </a:p>
        </p:txBody>
      </p:sp>
      <p:pic>
        <p:nvPicPr>
          <p:cNvPr id="2051" name="Picture 3" descr="F:\2020\волонтеры\IMG-5ae742579152f9f13b39f365a804c22b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8" t="15200"/>
          <a:stretch/>
        </p:blipFill>
        <p:spPr bwMode="auto">
          <a:xfrm>
            <a:off x="4317073" y="3133150"/>
            <a:ext cx="4826927" cy="372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2020\волонтеры\IMG-4c7f3e80dd819017ad79325fb2683622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78085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081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8334" y="2636912"/>
            <a:ext cx="4008170" cy="18002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Вручение знака </a:t>
            </a:r>
            <a:r>
              <a:rPr lang="ru-RU" dirty="0" smtClean="0"/>
              <a:t>«Дети войны» волонтёрами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F:\2020\волонтеры\IMG-e0cc98bdb22f75ef00f1db2564468143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79710"/>
            <a:ext cx="4752528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2020\волонтеры\IMG-5c5c9c6b8bc2b53276b30464ee2d84be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4" y="116632"/>
            <a:ext cx="4678129" cy="341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745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Весеннее благоустройство</a:t>
            </a:r>
            <a:endParaRPr lang="ru-RU" dirty="0"/>
          </a:p>
        </p:txBody>
      </p:sp>
      <p:pic>
        <p:nvPicPr>
          <p:cNvPr id="1026" name="Picture 2" descr="F:\2020\субботники\20200319_1036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64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416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Воскресник на сельских кладбищах</a:t>
            </a:r>
            <a:endParaRPr lang="ru-RU" dirty="0"/>
          </a:p>
        </p:txBody>
      </p:sp>
      <p:pic>
        <p:nvPicPr>
          <p:cNvPr id="4099" name="Picture 3" descr="F:\2020\воскресник на кладбище\20200501_1052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075240" cy="481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32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Субботник по уборке территории сельских кладбищ в Троице</a:t>
            </a:r>
            <a:endParaRPr lang="ru-RU" dirty="0"/>
          </a:p>
        </p:txBody>
      </p:sp>
      <p:pic>
        <p:nvPicPr>
          <p:cNvPr id="5122" name="Picture 2" descr="F:\2020\воскресник на кладбище\субботник к трои\20200606_100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597870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2020\воскресник на кладбище\субботник к трои\20200606_1018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90930"/>
            <a:ext cx="4940496" cy="317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814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332656"/>
            <a:ext cx="4061324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Субботник к Троице</a:t>
            </a:r>
            <a:endParaRPr lang="ru-RU" dirty="0"/>
          </a:p>
        </p:txBody>
      </p:sp>
      <p:pic>
        <p:nvPicPr>
          <p:cNvPr id="6146" name="Picture 2" descr="F:\2020\воскресник на кладбище\субботник к трои\20200606_102903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3"/>
          <a:stretch/>
        </p:blipFill>
        <p:spPr bwMode="auto">
          <a:xfrm>
            <a:off x="179512" y="188640"/>
            <a:ext cx="5472608" cy="39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2020\воскресник на кладбище\субботник к трои\20200606_10400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76" b="25131"/>
          <a:stretch/>
        </p:blipFill>
        <p:spPr bwMode="auto">
          <a:xfrm>
            <a:off x="3244219" y="2924944"/>
            <a:ext cx="5899781" cy="377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248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476672"/>
            <a:ext cx="4840079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Субботник к Троице</a:t>
            </a:r>
            <a:endParaRPr lang="ru-RU" dirty="0"/>
          </a:p>
        </p:txBody>
      </p:sp>
      <p:pic>
        <p:nvPicPr>
          <p:cNvPr id="7171" name="Picture 3" descr="F:\2020\воскресник на кладбище\субботник к трои\20200605_1804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 r="17970"/>
          <a:stretch/>
        </p:blipFill>
        <p:spPr bwMode="auto">
          <a:xfrm>
            <a:off x="22808" y="188640"/>
            <a:ext cx="3366901" cy="477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2020\воскресник на кладбище\субботник к трои\20200606_10433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4" t="13426" b="4792"/>
          <a:stretch/>
        </p:blipFill>
        <p:spPr bwMode="auto">
          <a:xfrm>
            <a:off x="2787524" y="2708690"/>
            <a:ext cx="6336704" cy="412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616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Заседание инициативной группы по строительству </a:t>
            </a:r>
            <a:r>
              <a:rPr lang="ru-RU" dirty="0" smtClean="0"/>
              <a:t>церкви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F:\2020\церковь\заседания ин. группы\IMG-f699f47403851f595842707a5c0fc000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8546"/>
            <a:ext cx="4176464" cy="517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2020\церковь\заседания ин. группы\IMG-6d9c5da9813c5b5505af2a000e20d803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418547"/>
            <a:ext cx="3960439" cy="517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413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2020\церковь\подготовка котлована\20200610_0747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53202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260648"/>
            <a:ext cx="5266928" cy="1858218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Подготовка котлована под фундамент для церкви</a:t>
            </a:r>
            <a:endParaRPr lang="ru-RU" dirty="0"/>
          </a:p>
        </p:txBody>
      </p:sp>
      <p:pic>
        <p:nvPicPr>
          <p:cNvPr id="9219" name="Picture 3" descr="F:\2020\церковь\подготовка котлована\20200610_0751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2871416"/>
            <a:ext cx="5655615" cy="39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481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Подготовка котлована под фундамент для церкви</a:t>
            </a:r>
            <a:endParaRPr lang="ru-RU" dirty="0"/>
          </a:p>
        </p:txBody>
      </p:sp>
      <p:pic>
        <p:nvPicPr>
          <p:cNvPr id="10243" name="Picture 3" descr="F:\2020\церковь\подготовка котлована\20200610_1610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92" y="1484784"/>
            <a:ext cx="526627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:\2020\церковь\подготовка котлована\20200610_1316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5" y="3429000"/>
            <a:ext cx="457426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453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11967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Закладка </a:t>
            </a:r>
            <a:r>
              <a:rPr lang="ru-RU" dirty="0" smtClean="0"/>
              <a:t>фундамента под строительство церкви</a:t>
            </a:r>
            <a:endParaRPr lang="ru-RU" dirty="0"/>
          </a:p>
        </p:txBody>
      </p:sp>
      <p:pic>
        <p:nvPicPr>
          <p:cNvPr id="1027" name="Picture 3" descr="F:\2020\церковь\фундамент\20200623_0941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" y="1196752"/>
            <a:ext cx="4183636" cy="545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2020\церковь\фундамент\20200623_1032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4536503" cy="551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149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Закладка фундамента под строительство церкви</a:t>
            </a:r>
            <a:endParaRPr lang="ru-RU" dirty="0"/>
          </a:p>
        </p:txBody>
      </p:sp>
      <p:pic>
        <p:nvPicPr>
          <p:cNvPr id="2052" name="Picture 4" descr="F:\2020\церковь\фундамент\20200623_1337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5256584" cy="345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2020\церковь\фундамент\20200623_1032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040" y="3214453"/>
            <a:ext cx="5554960" cy="362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046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Закладка </a:t>
            </a:r>
            <a:r>
              <a:rPr lang="ru-RU" dirty="0" smtClean="0"/>
              <a:t>фундамента под строительство церкви</a:t>
            </a:r>
            <a:endParaRPr lang="ru-RU" dirty="0"/>
          </a:p>
        </p:txBody>
      </p:sp>
      <p:pic>
        <p:nvPicPr>
          <p:cNvPr id="3074" name="Picture 2" descr="F:\2020\церковь\фундамент\20200713_1011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4608512" cy="331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2020\церковь\фундамент\20200718_15521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0" t="12081" b="6925"/>
          <a:stretch/>
        </p:blipFill>
        <p:spPr bwMode="auto">
          <a:xfrm>
            <a:off x="3852941" y="3125448"/>
            <a:ext cx="5279840" cy="373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904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Уборка мусора </a:t>
            </a:r>
            <a:endParaRPr lang="ru-RU" dirty="0"/>
          </a:p>
        </p:txBody>
      </p:sp>
      <p:pic>
        <p:nvPicPr>
          <p:cNvPr id="4" name="Picture 3" descr="F:\2020\субботники\20200319_1322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595078" cy="51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38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3336" y="476672"/>
            <a:ext cx="2890664" cy="9941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Уборка земли</a:t>
            </a:r>
            <a:endParaRPr lang="ru-RU" dirty="0"/>
          </a:p>
        </p:txBody>
      </p:sp>
      <p:pic>
        <p:nvPicPr>
          <p:cNvPr id="4098" name="Picture 2" descr="F:\2020\церковь\уборка земли\20200819_0818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76672"/>
            <a:ext cx="59766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2020\церковь\уборка земли\20200819_08184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9" b="26462"/>
          <a:stretch/>
        </p:blipFill>
        <p:spPr bwMode="auto">
          <a:xfrm>
            <a:off x="3419872" y="3212976"/>
            <a:ext cx="5576701" cy="349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896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 smtClean="0"/>
              <a:t>Разгрузка кирпича на строительство церкви</a:t>
            </a:r>
            <a:endParaRPr lang="ru-RU" dirty="0"/>
          </a:p>
        </p:txBody>
      </p:sp>
      <p:pic>
        <p:nvPicPr>
          <p:cNvPr id="5122" name="Picture 2" descr="F:\2020\церковь\разгрузка кирпича\IMG-20201209-WA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5435180" cy="456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2020\церковь\разгрузка кирпича\IMG-20201209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32856"/>
            <a:ext cx="3888432" cy="454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160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Разгрузка кирпича на строительство церкви</a:t>
            </a:r>
            <a:endParaRPr lang="ru-RU" dirty="0"/>
          </a:p>
        </p:txBody>
      </p:sp>
      <p:pic>
        <p:nvPicPr>
          <p:cNvPr id="6146" name="Picture 2" descr="F:\2020\церковь\разгрузка кирпича\IMG-20201209-WA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81642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2020\церковь\разгрузка кирпича\IMG-20201209-WA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71530"/>
            <a:ext cx="403244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0299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Разгрузка кирпича на строительство церкви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F:\2020\церковь\разгрузка кирпича\20201210_135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410445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2020\церковь\разгрузка кирпича\20201211_1015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28800"/>
            <a:ext cx="403860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963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14" y="188640"/>
            <a:ext cx="6851104" cy="936104"/>
          </a:xfrm>
        </p:spPr>
        <p:txBody>
          <a:bodyPr/>
          <a:lstStyle/>
          <a:p>
            <a:r>
              <a:rPr lang="ru-RU" dirty="0" smtClean="0"/>
              <a:t>Осеннее благоустройство</a:t>
            </a:r>
            <a:endParaRPr lang="ru-RU" dirty="0"/>
          </a:p>
        </p:txBody>
      </p:sp>
      <p:pic>
        <p:nvPicPr>
          <p:cNvPr id="8194" name="Picture 2" descr="F:\2020\осеннее благоустройство\20200805_0946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21" y="980728"/>
            <a:ext cx="541607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2020\осеннее благоустройство\20201008_11282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7" r="24389"/>
          <a:stretch/>
        </p:blipFill>
        <p:spPr bwMode="auto">
          <a:xfrm>
            <a:off x="107504" y="2937645"/>
            <a:ext cx="5328592" cy="391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407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0462"/>
            <a:ext cx="8229600" cy="922114"/>
          </a:xfrm>
        </p:spPr>
        <p:txBody>
          <a:bodyPr/>
          <a:lstStyle/>
          <a:p>
            <a:r>
              <a:rPr lang="ru-RU" dirty="0" smtClean="0"/>
              <a:t>Осеннее благоустройство</a:t>
            </a:r>
            <a:endParaRPr lang="ru-RU" dirty="0"/>
          </a:p>
        </p:txBody>
      </p:sp>
      <p:pic>
        <p:nvPicPr>
          <p:cNvPr id="9218" name="Picture 2" descr="F:\2020\осеннее благоустройство\20201008_1129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5675229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2020\осеннее благоустройство\20201008_1431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82054"/>
            <a:ext cx="5085486" cy="345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3467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188640"/>
            <a:ext cx="5554960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Осенняя обрезка парка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Культуры </a:t>
            </a:r>
            <a:r>
              <a:rPr lang="ru-RU" dirty="0" smtClean="0"/>
              <a:t>и отдыха</a:t>
            </a:r>
            <a:endParaRPr lang="ru-RU" dirty="0"/>
          </a:p>
        </p:txBody>
      </p:sp>
      <p:pic>
        <p:nvPicPr>
          <p:cNvPr id="10242" name="Picture 2" descr="F:\2020\осенняя обрезка парка\20201009_1237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61724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2020\осенняя обрезка парка\20201009_1123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164" y="3212976"/>
            <a:ext cx="5738304" cy="367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7477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 smtClean="0"/>
              <a:t>Осеннее благоустройство Парка культуры и отдыха</a:t>
            </a:r>
            <a:endParaRPr lang="ru-RU" dirty="0"/>
          </a:p>
        </p:txBody>
      </p:sp>
      <p:pic>
        <p:nvPicPr>
          <p:cNvPr id="11266" name="Picture 2" descr="F:\2020\осенняя обрезка парка\20201009_11235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5" r="21889"/>
          <a:stretch/>
        </p:blipFill>
        <p:spPr bwMode="auto">
          <a:xfrm>
            <a:off x="179512" y="1052736"/>
            <a:ext cx="388843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2020\осенняя обрезка парка\20201009_1128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03" y="2817023"/>
            <a:ext cx="5592301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431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64096"/>
          </a:xfrm>
        </p:spPr>
        <p:txBody>
          <a:bodyPr/>
          <a:lstStyle/>
          <a:p>
            <a:r>
              <a:rPr lang="ru-RU" dirty="0" smtClean="0"/>
              <a:t>Облагораживание кустов спиреи</a:t>
            </a:r>
            <a:endParaRPr lang="ru-RU" dirty="0"/>
          </a:p>
        </p:txBody>
      </p:sp>
      <p:pic>
        <p:nvPicPr>
          <p:cNvPr id="12292" name="Picture 4" descr="F:\2020\спирея\20201009_1145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5139135" cy="357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2020\спирея\20201009_1119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162" y="3329608"/>
            <a:ext cx="506317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57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Члены Совета ветеранов постоянные помощники в общественных делах</a:t>
            </a:r>
            <a:endParaRPr lang="ru-RU" dirty="0"/>
          </a:p>
        </p:txBody>
      </p:sp>
      <p:pic>
        <p:nvPicPr>
          <p:cNvPr id="13315" name="Picture 3" descr="F:\2020\Совет ветеранов\совет вереранов\20200926_1512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35" y="2924944"/>
            <a:ext cx="5613265" cy="38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2020\Совет ветеранов\совет вереранов\20200812_1633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258816" cy="313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429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Побелка столбов.</a:t>
            </a:r>
            <a:endParaRPr lang="ru-RU" dirty="0"/>
          </a:p>
        </p:txBody>
      </p:sp>
      <p:pic>
        <p:nvPicPr>
          <p:cNvPr id="2050" name="Picture 2" descr="F:\2020\субботники\20200427_1322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52839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2020\субботники\20200427_1323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330985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7336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Посадка кустов рябины в парке  культуры и отдыха членами Совета ветеранов</a:t>
            </a:r>
            <a:endParaRPr lang="ru-RU" sz="3200" dirty="0"/>
          </a:p>
        </p:txBody>
      </p:sp>
      <p:pic>
        <p:nvPicPr>
          <p:cNvPr id="14338" name="Picture 2" descr="F:\2020\Совет ветеранов\совет вереранов\20200926_1514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5436096" cy="359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F:\2020\Совет ветеранов\совет вереранов\20200926_15213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935"/>
          <a:stretch/>
        </p:blipFill>
        <p:spPr bwMode="auto">
          <a:xfrm>
            <a:off x="4394922" y="3284984"/>
            <a:ext cx="4746412" cy="353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745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Ремонт зрительного зала СДК</a:t>
            </a:r>
            <a:endParaRPr lang="ru-RU" dirty="0"/>
          </a:p>
        </p:txBody>
      </p:sp>
      <p:pic>
        <p:nvPicPr>
          <p:cNvPr id="15362" name="Picture 2" descr="F:\2020\ремонт зрительного зала\IMG-26f6185500161c5313dc0aa55e369385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5988"/>
            <a:ext cx="4032448" cy="544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2020\ремонт зрительного зала\IMG-70aacbf4ebd8d952e537246f36c54bf6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6950"/>
            <a:ext cx="4212606" cy="54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6159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ru-RU" dirty="0" smtClean="0"/>
              <a:t>Ремонт зрительного зала СДК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F:\2020\ремонт зрительного зала\IMG-ccee5a6dd8d9e4589052805d7fad5eb3-V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14" y="1143529"/>
            <a:ext cx="874745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0647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260648"/>
            <a:ext cx="3623114" cy="12961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Поздравление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юбиляров</a:t>
            </a:r>
            <a:endParaRPr lang="ru-RU" dirty="0"/>
          </a:p>
        </p:txBody>
      </p:sp>
      <p:pic>
        <p:nvPicPr>
          <p:cNvPr id="17410" name="Picture 2" descr="F:\2020\юбиляры\20200501_1121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161897" cy="373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F:\2020\юбиляры\20200501_11233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" t="18913" r="15649"/>
          <a:stretch/>
        </p:blipFill>
        <p:spPr bwMode="auto">
          <a:xfrm>
            <a:off x="4067944" y="3186618"/>
            <a:ext cx="4925604" cy="347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3693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408712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Наши юбиляры</a:t>
            </a:r>
            <a:endParaRPr lang="ru-RU" dirty="0"/>
          </a:p>
        </p:txBody>
      </p:sp>
      <p:pic>
        <p:nvPicPr>
          <p:cNvPr id="18434" name="Picture 2" descr="F:\2020\юбиляры\20200608_114833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00"/>
          <a:stretch/>
        </p:blipFill>
        <p:spPr bwMode="auto">
          <a:xfrm>
            <a:off x="467544" y="1052736"/>
            <a:ext cx="378023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:\2020\юбиляры\20200720_10081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14" r="24595"/>
          <a:stretch/>
        </p:blipFill>
        <p:spPr bwMode="auto">
          <a:xfrm>
            <a:off x="4597044" y="1052736"/>
            <a:ext cx="424448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3616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2020\юбиляры\20201208_1220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600400" cy="532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2020\юбиляры\20200503_10333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47" t="20161" r="19989"/>
          <a:stretch/>
        </p:blipFill>
        <p:spPr bwMode="auto">
          <a:xfrm>
            <a:off x="3203848" y="2492896"/>
            <a:ext cx="5796485" cy="416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851920" y="836712"/>
            <a:ext cx="4978896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Наши юбиляры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5637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Уборка территории Памятника </a:t>
            </a:r>
            <a:endParaRPr lang="ru-RU" dirty="0"/>
          </a:p>
        </p:txBody>
      </p:sp>
      <p:pic>
        <p:nvPicPr>
          <p:cNvPr id="3074" name="Picture 2" descr="F:\2020\субботники\20200429_1022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434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Уборка </a:t>
            </a:r>
            <a:r>
              <a:rPr lang="ru-RU" dirty="0" err="1" smtClean="0"/>
              <a:t>сухойрастительности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F:\2020\субботники\20200429_1108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27896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146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Уборка сухой растительности</a:t>
            </a:r>
            <a:endParaRPr lang="ru-RU" dirty="0"/>
          </a:p>
        </p:txBody>
      </p:sp>
      <p:pic>
        <p:nvPicPr>
          <p:cNvPr id="5122" name="Picture 2" descr="F:\2020\субботники\20200429_104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321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Уборка сухой растительности</a:t>
            </a:r>
            <a:endParaRPr lang="ru-RU" dirty="0"/>
          </a:p>
        </p:txBody>
      </p:sp>
      <p:pic>
        <p:nvPicPr>
          <p:cNvPr id="5122" name="Picture 2" descr="F:\2020\субботники\20200429_104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92899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321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Уборка территории Народного парка</a:t>
            </a:r>
            <a:endParaRPr lang="ru-RU" dirty="0"/>
          </a:p>
        </p:txBody>
      </p:sp>
      <p:pic>
        <p:nvPicPr>
          <p:cNvPr id="4100" name="Picture 4" descr="F:\2020\субботники\20200429_1024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04615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2091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200</Words>
  <Application>Microsoft Office PowerPoint</Application>
  <PresentationFormat>Экран (4:3)</PresentationFormat>
  <Paragraphs>50</Paragraphs>
  <Slides>45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Презентация PowerPoint</vt:lpstr>
      <vt:lpstr>Весеннее благоустройство</vt:lpstr>
      <vt:lpstr>Уборка мусора </vt:lpstr>
      <vt:lpstr>Побелка столбов.</vt:lpstr>
      <vt:lpstr>Уборка территории Памятника </vt:lpstr>
      <vt:lpstr>Уборка сухойрастительности</vt:lpstr>
      <vt:lpstr>Уборка сухой растительности</vt:lpstr>
      <vt:lpstr>Уборка сухой растительности</vt:lpstr>
      <vt:lpstr>Уборка территории Народного парка</vt:lpstr>
      <vt:lpstr>Весеннее благоустройство Центральной улицы</vt:lpstr>
      <vt:lpstr>Подготовка к 9 мая</vt:lpstr>
      <vt:lpstr>Подготовка к 9 мая</vt:lpstr>
      <vt:lpstr>Возложение венков к Памятнику погибшим воинам в ВОв</vt:lpstr>
      <vt:lpstr>Возложение венков к Памятнику погибшим в ВОв</vt:lpstr>
      <vt:lpstr>Вручение медалей Труженикам тыла</vt:lpstr>
      <vt:lpstr>Вручение медалей Труженикам тыла</vt:lpstr>
      <vt:lpstr>Вручение медалей Труженикам тыла</vt:lpstr>
      <vt:lpstr>Вручение знака «Дети войны» волонтёрами</vt:lpstr>
      <vt:lpstr>Вручение знака «Дети войны» волонтёрами</vt:lpstr>
      <vt:lpstr>Воскресник на сельских кладбищах</vt:lpstr>
      <vt:lpstr>Субботник по уборке территории сельских кладбищ в Троице</vt:lpstr>
      <vt:lpstr>Субботник к Троице</vt:lpstr>
      <vt:lpstr>Субботник к Троице</vt:lpstr>
      <vt:lpstr>Заседание инициативной группы по строительству церкви</vt:lpstr>
      <vt:lpstr>Подготовка котлована под фундамент для церкви</vt:lpstr>
      <vt:lpstr>Подготовка котлована под фундамент для церкви</vt:lpstr>
      <vt:lpstr>Закладка фундамента под строительство церкви</vt:lpstr>
      <vt:lpstr>Закладка фундамента под строительство церкви</vt:lpstr>
      <vt:lpstr>Закладка фундамента под строительство церкви</vt:lpstr>
      <vt:lpstr>Уборка земли</vt:lpstr>
      <vt:lpstr>Разгрузка кирпича на строительство церкви</vt:lpstr>
      <vt:lpstr>Разгрузка кирпича на строительство церкви</vt:lpstr>
      <vt:lpstr>Разгрузка кирпича на строительство церкви</vt:lpstr>
      <vt:lpstr>Осеннее благоустройство</vt:lpstr>
      <vt:lpstr>Осеннее благоустройство</vt:lpstr>
      <vt:lpstr>Осенняя обрезка парка  Культуры и отдыха</vt:lpstr>
      <vt:lpstr>Осеннее благоустройство Парка культуры и отдыха</vt:lpstr>
      <vt:lpstr>Облагораживание кустов спиреи</vt:lpstr>
      <vt:lpstr>Члены Совета ветеранов постоянные помощники в общественных делах</vt:lpstr>
      <vt:lpstr>Посадка кустов рябины в парке  культуры и отдыха членами Совета ветеранов</vt:lpstr>
      <vt:lpstr>Ремонт зрительного зала СДК</vt:lpstr>
      <vt:lpstr>Ремонт зрительного зала СДК</vt:lpstr>
      <vt:lpstr>Поздравление  юбиляров</vt:lpstr>
      <vt:lpstr>Наши юбиляры</vt:lpstr>
      <vt:lpstr>Наши юбиляры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31</cp:revision>
  <dcterms:created xsi:type="dcterms:W3CDTF">2021-01-10T09:38:43Z</dcterms:created>
  <dcterms:modified xsi:type="dcterms:W3CDTF">2021-02-07T07:56:42Z</dcterms:modified>
</cp:coreProperties>
</file>