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7" r:id="rId2"/>
    <p:sldId id="256" r:id="rId3"/>
    <p:sldId id="262" r:id="rId4"/>
    <p:sldId id="263" r:id="rId5"/>
    <p:sldId id="265" r:id="rId6"/>
    <p:sldId id="264" r:id="rId7"/>
    <p:sldId id="257" r:id="rId8"/>
    <p:sldId id="258" r:id="rId9"/>
    <p:sldId id="259" r:id="rId10"/>
    <p:sldId id="260" r:id="rId11"/>
    <p:sldId id="261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6" r:id="rId24"/>
    <p:sldId id="283" r:id="rId25"/>
    <p:sldId id="278" r:id="rId26"/>
    <p:sldId id="279" r:id="rId27"/>
    <p:sldId id="280" r:id="rId28"/>
    <p:sldId id="281" r:id="rId29"/>
    <p:sldId id="284" r:id="rId30"/>
    <p:sldId id="285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E6668-ECDC-44D2-B9F2-D87E7086BF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88A32-FC1D-4663-8261-F06BD89DF8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42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88A32-FC1D-4663-8261-F06BD89DF86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5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916832"/>
            <a:ext cx="7165348" cy="1784489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Отчет о </a:t>
            </a:r>
            <a:r>
              <a:rPr lang="ru-RU" sz="3600" dirty="0" smtClean="0">
                <a:solidFill>
                  <a:srgbClr val="0070C0"/>
                </a:solidFill>
              </a:rPr>
              <a:t>проделанной работе ТОС «Надежда» села </a:t>
            </a:r>
            <a:r>
              <a:rPr lang="ru-RU" sz="3600" dirty="0" err="1" smtClean="0">
                <a:solidFill>
                  <a:srgbClr val="0070C0"/>
                </a:solidFill>
              </a:rPr>
              <a:t>Смышляевка</a:t>
            </a:r>
            <a:r>
              <a:rPr lang="ru-RU" sz="3600" dirty="0" smtClean="0">
                <a:solidFill>
                  <a:srgbClr val="0070C0"/>
                </a:solidFill>
              </a:rPr>
              <a:t>  за 2018 год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229200"/>
            <a:ext cx="3310136" cy="115212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Село </a:t>
            </a:r>
            <a:r>
              <a:rPr lang="ru-RU" dirty="0" err="1" smtClean="0">
                <a:solidFill>
                  <a:schemeClr val="tx1"/>
                </a:solidFill>
              </a:rPr>
              <a:t>Смышляевка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Кузоватовский</a:t>
            </a:r>
            <a:r>
              <a:rPr lang="ru-RU" dirty="0" smtClean="0">
                <a:solidFill>
                  <a:schemeClr val="tx1"/>
                </a:solidFill>
              </a:rPr>
              <a:t> район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Ульяновская область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65">
        <p14:gallery dir="l"/>
      </p:transition>
    </mc:Choice>
    <mc:Fallback xmlns="">
      <p:transition spd="slow" advTm="3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Вдовы  и труженики тыла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J:\2018 год\труженики тыла\P50789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J:\2018 год\труженики тыла\P50789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4038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:\2018 год\труженики тыла\P5078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5891"/>
            <a:ext cx="3960440" cy="27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2018 год\труженики тыла\P5078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5891"/>
            <a:ext cx="4032448" cy="27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Труженики тыла</a:t>
            </a:r>
            <a:endParaRPr lang="ru-RU" dirty="0"/>
          </a:p>
        </p:txBody>
      </p:sp>
      <p:pic>
        <p:nvPicPr>
          <p:cNvPr id="2051" name="Picture 3" descr="J:\2018 год\труженики тыла\P50789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386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2018 год\труженики тыла\P5078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0324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2018 год\труженики тыла\P50789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176464" cy="284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:\2018 год\труженики тыла\P5078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11060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Труженики тыла.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J:\2018 год\труженики тыла\P5078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2018 год\труженики тыла\P50789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Установка </a:t>
            </a:r>
            <a:r>
              <a:rPr lang="ru-RU" sz="3600" dirty="0" err="1" smtClean="0">
                <a:solidFill>
                  <a:srgbClr val="C00000"/>
                </a:solidFill>
              </a:rPr>
              <a:t>стеллы</a:t>
            </a:r>
            <a:r>
              <a:rPr lang="ru-RU" sz="3600" dirty="0" smtClean="0">
                <a:solidFill>
                  <a:srgbClr val="C00000"/>
                </a:solidFill>
              </a:rPr>
              <a:t> участникам </a:t>
            </a:r>
            <a:r>
              <a:rPr lang="ru-RU" sz="3600" dirty="0" err="1" smtClean="0">
                <a:solidFill>
                  <a:srgbClr val="C00000"/>
                </a:solidFill>
              </a:rPr>
              <a:t>ВОв</a:t>
            </a:r>
            <a:r>
              <a:rPr lang="ru-RU" sz="3600" dirty="0">
                <a:solidFill>
                  <a:srgbClr val="C00000"/>
                </a:solidFill>
              </a:rPr>
              <a:t>, захороненным на кладбище </a:t>
            </a:r>
            <a:r>
              <a:rPr lang="ru-RU" sz="4000" dirty="0">
                <a:solidFill>
                  <a:srgbClr val="C00000"/>
                </a:solidFill>
              </a:rPr>
              <a:t>с. </a:t>
            </a:r>
            <a:r>
              <a:rPr lang="ru-RU" sz="4000" dirty="0" err="1">
                <a:solidFill>
                  <a:srgbClr val="C00000"/>
                </a:solidFill>
              </a:rPr>
              <a:t>Смышляевка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6146" name="Picture 2" descr="J:\2018 год\установка стеллы\P52689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386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2018 год\установка стеллы\P52689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3"/>
            <a:ext cx="4038600" cy="216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2018 год\установка стеллы\P5268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2018 год\установка стеллы\P5269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0324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44" y="0"/>
            <a:ext cx="8229600" cy="14756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Уборка территории кладбищ перед Троицей.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J:\2018 год\установка стеллы\P52689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0386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2018 год\установка стеллы\P52689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0386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:\2018 год\установка стеллы\P5268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032449" cy="28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J:\2018 год\установка стеллы\P52689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39604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Благоустройство родника.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J:\2018 год\родники\P52489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1887"/>
            <a:ext cx="4038600" cy="47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2018 год\родники\P5248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2448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Установка беседки.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J:\2018 год\установка беседки 2018г\P8079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03860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:\2018 год\установка беседки 2018г\P8099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960440" cy="29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J:\2018 год\установка беседки 2018г\P8149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032448" cy="30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J:\2018 год\установка беседки 2018г\P8079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9249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Установка ограждения территории «Народного парка»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20833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208337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17032"/>
            <a:ext cx="4038600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7032"/>
            <a:ext cx="403860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Ограждение «Народного </a:t>
            </a:r>
            <a:r>
              <a:rPr lang="ru-RU" dirty="0" err="1" smtClean="0">
                <a:solidFill>
                  <a:srgbClr val="C00000"/>
                </a:solidFill>
              </a:rPr>
              <a:t>Парока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258742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25874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4038600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21088"/>
            <a:ext cx="403860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Установка хоккейной коробки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26594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26594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21088"/>
            <a:ext cx="4038600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21088"/>
            <a:ext cx="4111724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Весеннее благоустройство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2018 год\благоустройство 2018\P42588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1" y="1124744"/>
            <a:ext cx="4260028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2018 год\благоустройство 2018\P42588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72" y="1052736"/>
            <a:ext cx="4038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2018 год\благоустройство 2018\P4258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064" y="3789040"/>
            <a:ext cx="4339416" cy="26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2018 год\благоустройство 2018\P42588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1"/>
            <a:ext cx="4239427" cy="26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4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Хоккейная коробка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7300"/>
            <a:ext cx="4038600" cy="36118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31640"/>
            <a:ext cx="4038600" cy="35375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0" y="5145732"/>
            <a:ext cx="4038600" cy="2792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30" y="5085184"/>
            <a:ext cx="406147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Хоккейная коробка в зимний период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4038600" cy="227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2" y="1422202"/>
            <a:ext cx="4038600" cy="227171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4038600" cy="29969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72" y="3861048"/>
            <a:ext cx="403860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Укладка центральной аллеи в Парке культуры и отдыха.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43050"/>
            <a:ext cx="4038600" cy="261089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273630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4293096"/>
            <a:ext cx="4057650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79354"/>
            <a:ext cx="4038600" cy="257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300- </a:t>
            </a:r>
            <a:r>
              <a:rPr lang="ru-RU" dirty="0" err="1" smtClean="0">
                <a:solidFill>
                  <a:srgbClr val="C00000"/>
                </a:solidFill>
              </a:rPr>
              <a:t>летие</a:t>
            </a:r>
            <a:r>
              <a:rPr lang="ru-RU" dirty="0" smtClean="0">
                <a:solidFill>
                  <a:srgbClr val="C00000"/>
                </a:solidFill>
              </a:rPr>
              <a:t> села </a:t>
            </a:r>
            <a:r>
              <a:rPr lang="ru-RU" dirty="0" err="1" smtClean="0">
                <a:solidFill>
                  <a:srgbClr val="C00000"/>
                </a:solidFill>
              </a:rPr>
              <a:t>Смышляевка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96678"/>
            <a:ext cx="3922340" cy="2438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82192"/>
            <a:ext cx="3981128" cy="2438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3922340" cy="2654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3981128" cy="26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300- </a:t>
            </a:r>
            <a:r>
              <a:rPr lang="ru-RU" dirty="0" err="1" smtClean="0">
                <a:solidFill>
                  <a:srgbClr val="C00000"/>
                </a:solidFill>
              </a:rPr>
              <a:t>летие</a:t>
            </a:r>
            <a:r>
              <a:rPr lang="ru-RU" dirty="0" smtClean="0">
                <a:solidFill>
                  <a:srgbClr val="C00000"/>
                </a:solidFill>
              </a:rPr>
              <a:t> села </a:t>
            </a:r>
            <a:r>
              <a:rPr lang="ru-RU" dirty="0" err="1" smtClean="0">
                <a:solidFill>
                  <a:srgbClr val="C00000"/>
                </a:solidFill>
              </a:rPr>
              <a:t>Смышляевка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24781"/>
            <a:ext cx="3744416" cy="2438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24781"/>
            <a:ext cx="4176464" cy="2438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4005064"/>
            <a:ext cx="3753172" cy="2582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4176464" cy="261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Очистка территории реки </a:t>
            </a:r>
            <a:r>
              <a:rPr lang="ru-RU" dirty="0" err="1" smtClean="0">
                <a:solidFill>
                  <a:srgbClr val="C00000"/>
                </a:solidFill>
              </a:rPr>
              <a:t>Чечёра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1124744"/>
            <a:ext cx="4038600" cy="30963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924" y="1124744"/>
            <a:ext cx="4038600" cy="309634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98" y="4556880"/>
            <a:ext cx="4146426" cy="23011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4" y="4355380"/>
            <a:ext cx="3994348" cy="25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Слёт поколений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5167"/>
            <a:ext cx="4038600" cy="26618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24744"/>
            <a:ext cx="4038600" cy="25922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05064"/>
            <a:ext cx="4038600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05064"/>
            <a:ext cx="40005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Наши юбиляры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614"/>
            <a:ext cx="4038600" cy="28754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265943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05300"/>
            <a:ext cx="4038600" cy="2552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05300"/>
            <a:ext cx="4038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0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Наши юбиляры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4038600" cy="266429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96752"/>
            <a:ext cx="4038600" cy="26642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05064"/>
            <a:ext cx="4038600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5064"/>
            <a:ext cx="403860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Наши юбиляры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03152"/>
            <a:ext cx="8640960" cy="512219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5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6552728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Посадка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цветов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1" name="Picture 3" descr="J:\2018 год\благоустройство 2018\P5188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2442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2018 год\благоустройство 2018\P51889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4704"/>
            <a:ext cx="40386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2018 год\благоустройство 2018\P5299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2484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:\2018 год\благоустройство 2018\P5299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09845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Заседания общественных организаций и сходы граждан.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25488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14" y="1600200"/>
            <a:ext cx="4038600" cy="25488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14" y="4317900"/>
            <a:ext cx="4041254" cy="2526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17900"/>
            <a:ext cx="4038600" cy="25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5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Открытие новогодней ёлки.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8600" cy="50356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7638"/>
            <a:ext cx="4038600" cy="5035698"/>
          </a:xfrm>
        </p:spPr>
      </p:pic>
    </p:spTree>
    <p:extLst>
      <p:ext uri="{BB962C8B-B14F-4D97-AF65-F5344CB8AC3E}">
        <p14:creationId xmlns:p14="http://schemas.microsoft.com/office/powerpoint/2010/main" val="37536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Санитарная обрезка парка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J:\2018 год\обрезка парка\P50688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40386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J:\2018 год\обрезка парка\P50688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68" y="1052736"/>
            <a:ext cx="40386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:\2018 год\обрезка парка\P5068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033930" cy="264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2018 год\обрезка парка\P5068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4067944" cy="264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132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Воскресник на кладбище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J:\2018 год\воскресник на кладбище 2018г\P42988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4" y="692696"/>
            <a:ext cx="403860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2018 год\воскресник на кладбище 2018г\P42988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0386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2018 год\воскресник на кладбище 2018г\P4298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2752"/>
            <a:ext cx="4104456" cy="26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2018 год\воскресник на кладбище 2018г\P42988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8652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Празднование Дня Победы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J:\2018 год\9  мая\P50989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0" y="836712"/>
            <a:ext cx="431628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2018 год\9  мая\P50989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6712"/>
            <a:ext cx="40386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2018 год\9  мая\P5098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464496" cy="29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J:\2018 год\9  мая\P5098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134070" cy="29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97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9 мая-автопробег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«Эх, путь – дорожка, фронтовая»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J:\2018 год\9  мая\P50989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38829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2018 год\9  мая\P50989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2018 год\9  мая\P50989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44127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:\2018 год\9  мая\P50989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417646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9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9 мая - акция «Зажги свечу»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J:\2018 год\9  мая\P509897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0"/>
          <a:stretch/>
        </p:blipFill>
        <p:spPr bwMode="auto">
          <a:xfrm>
            <a:off x="323528" y="2060848"/>
            <a:ext cx="3528392" cy="331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2018 год\9  мая\P50989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193458" cy="31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12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Вручение </a:t>
            </a:r>
            <a:r>
              <a:rPr lang="ru-RU" sz="3600" dirty="0" err="1" smtClean="0">
                <a:solidFill>
                  <a:srgbClr val="C00000"/>
                </a:solidFill>
              </a:rPr>
              <a:t>проднаборов</a:t>
            </a:r>
            <a:r>
              <a:rPr lang="ru-RU" sz="3600" dirty="0" smtClean="0">
                <a:solidFill>
                  <a:srgbClr val="C00000"/>
                </a:solidFill>
              </a:rPr>
              <a:t> к 9 мая вдовам и труженикам тыла.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J:\2018 год\труженики тыла\P50788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0386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2018 год\труженики тыла\P50788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32" y="1340768"/>
            <a:ext cx="4038600" cy="25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:\2018 год\труженики тыла\P5078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8" y="4070771"/>
            <a:ext cx="4032448" cy="26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2018 год\труженики тыла\P50788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32" y="4070771"/>
            <a:ext cx="4097524" cy="260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3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148</Words>
  <Application>Microsoft Office PowerPoint</Application>
  <PresentationFormat>Экран (4:3)</PresentationFormat>
  <Paragraphs>34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Отчет о проделанной работе ТОС «Надежда» села Смышляевка  за 2018 год</vt:lpstr>
      <vt:lpstr>Весеннее благоустройство</vt:lpstr>
      <vt:lpstr>Посадка цветов</vt:lpstr>
      <vt:lpstr>Санитарная обрезка парка</vt:lpstr>
      <vt:lpstr>Воскресник на кладбище</vt:lpstr>
      <vt:lpstr>Празднование Дня Победы</vt:lpstr>
      <vt:lpstr>9 мая-автопробег «Эх, путь – дорожка, фронтовая»</vt:lpstr>
      <vt:lpstr>9 мая - акция «Зажги свечу»</vt:lpstr>
      <vt:lpstr>Вручение проднаборов к 9 мая вдовам и труженикам тыла.</vt:lpstr>
      <vt:lpstr>Вдовы  и труженики тыла.</vt:lpstr>
      <vt:lpstr>Труженики тыла</vt:lpstr>
      <vt:lpstr>Труженики тыла.</vt:lpstr>
      <vt:lpstr>Установка стеллы участникам ВОв, захороненным на кладбище с. Смышляевка </vt:lpstr>
      <vt:lpstr>Уборка территории кладбищ перед Троицей.</vt:lpstr>
      <vt:lpstr>Благоустройство родника.</vt:lpstr>
      <vt:lpstr>Установка беседки.</vt:lpstr>
      <vt:lpstr>Установка ограждения территории «Народного парка»</vt:lpstr>
      <vt:lpstr>Ограждение «Народного Парока»</vt:lpstr>
      <vt:lpstr>Установка хоккейной коробки</vt:lpstr>
      <vt:lpstr>Хоккейная коробка</vt:lpstr>
      <vt:lpstr>Хоккейная коробка в зимний период</vt:lpstr>
      <vt:lpstr>Укладка центральной аллеи в Парке культуры и отдыха.</vt:lpstr>
      <vt:lpstr>300- летие села Смышляевка</vt:lpstr>
      <vt:lpstr>300- летие села Смышляевка</vt:lpstr>
      <vt:lpstr>Очистка территории реки Чечёра</vt:lpstr>
      <vt:lpstr>Слёт поколений</vt:lpstr>
      <vt:lpstr>Наши юбиляры</vt:lpstr>
      <vt:lpstr>Наши юбиляры</vt:lpstr>
      <vt:lpstr>Наши юбиляры</vt:lpstr>
      <vt:lpstr>Заседания общественных организаций и сходы граждан.</vt:lpstr>
      <vt:lpstr>Открытие новогодней ёлки.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Весеннее благоустройство</dc:title>
  <dc:creator>Пикановы</dc:creator>
  <cp:lastModifiedBy>1</cp:lastModifiedBy>
  <cp:revision>33</cp:revision>
  <dcterms:created xsi:type="dcterms:W3CDTF">2018-11-06T15:50:55Z</dcterms:created>
  <dcterms:modified xsi:type="dcterms:W3CDTF">2021-02-05T10:02:10Z</dcterms:modified>
</cp:coreProperties>
</file>